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5" autoAdjust="0"/>
  </p:normalViewPr>
  <p:slideViewPr>
    <p:cSldViewPr>
      <p:cViewPr>
        <p:scale>
          <a:sx n="78" d="100"/>
          <a:sy n="78" d="100"/>
        </p:scale>
        <p:origin x="-1146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23F66-3FE7-4166-A812-1E57F774EDA6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B4ADEF-8AD3-4CDE-8920-CF9AABD1D8B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948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4ADEF-8AD3-4CDE-8920-CF9AABD1D8B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755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841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5670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660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77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06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000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521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9358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582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13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733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73E03-2AE1-41DF-837C-27E138573892}" type="datetimeFigureOut">
              <a:rPr lang="en-GB" smtClean="0"/>
              <a:t>05/02/2019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AA11E-EA07-4687-99FC-4619B352184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588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H="1" flipV="1">
            <a:off x="2683467" y="278687"/>
            <a:ext cx="51452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u="sng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Staying Safe Online</a:t>
            </a:r>
            <a:r>
              <a:rPr lang="en-GB" sz="4400" u="sng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!</a:t>
            </a:r>
            <a:endParaRPr lang="en-GB" sz="4400" u="sng" dirty="0">
              <a:solidFill>
                <a:schemeClr val="accent5">
                  <a:lumMod val="75000"/>
                </a:schemeClr>
              </a:solidFill>
              <a:latin typeface="Curlz MT" panose="04040404050702020202" pitchFamily="82" charset="0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2771800" y="519928"/>
            <a:ext cx="216024" cy="2869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ight Arrow 5"/>
          <p:cNvSpPr/>
          <p:nvPr/>
        </p:nvSpPr>
        <p:spPr>
          <a:xfrm flipH="1" flipV="1">
            <a:off x="7581179" y="473634"/>
            <a:ext cx="290812" cy="379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>
            <a:off x="4905583" y="167834"/>
            <a:ext cx="216024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Image result for internet safe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993" y="229613"/>
            <a:ext cx="1797727" cy="1350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internet safet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982" y="5301208"/>
            <a:ext cx="2024138" cy="1342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439602" y="984011"/>
            <a:ext cx="384646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Stay safe </a:t>
            </a:r>
            <a:r>
              <a:rPr lang="en-GB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rules:</a:t>
            </a:r>
            <a:endParaRPr lang="en-GB" dirty="0" smtClean="0">
              <a:solidFill>
                <a:schemeClr val="accent5">
                  <a:lumMod val="75000"/>
                </a:schemeClr>
              </a:solidFill>
              <a:latin typeface="Curlz MT" panose="04040404050702020202" pitchFamily="82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I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is for </a:t>
            </a:r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internet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safety all around the word.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N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is for </a:t>
            </a:r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not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to use the internet in the wrong way.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T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is for</a:t>
            </a:r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 to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do the right thing.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E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is for </a:t>
            </a:r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E-safety.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R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is for </a:t>
            </a:r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remembering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to not cyber bully</a:t>
            </a:r>
            <a:endParaRPr lang="en-GB" sz="2400" dirty="0">
              <a:solidFill>
                <a:schemeClr val="accent5">
                  <a:lumMod val="75000"/>
                </a:schemeClr>
              </a:solidFill>
              <a:latin typeface="Curlz MT" panose="04040404050702020202" pitchFamily="82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N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is for</a:t>
            </a:r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 never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go on social media under the appropriate age.</a:t>
            </a:r>
          </a:p>
          <a:p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E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is for </a:t>
            </a:r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everyone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needs to stay safe.</a:t>
            </a:r>
            <a:endParaRPr lang="en-GB" sz="2400" dirty="0" smtClean="0">
              <a:solidFill>
                <a:schemeClr val="accent5">
                  <a:lumMod val="75000"/>
                </a:schemeClr>
              </a:solidFill>
              <a:latin typeface="Curlz MT" panose="04040404050702020202" pitchFamily="82" charset="0"/>
            </a:endParaRPr>
          </a:p>
          <a:p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T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is for </a:t>
            </a:r>
            <a:r>
              <a:rPr lang="en-GB" sz="2400" dirty="0" smtClean="0">
                <a:solidFill>
                  <a:srgbClr val="FF0000"/>
                </a:solidFill>
                <a:latin typeface="Curlz MT" panose="04040404050702020202" pitchFamily="82" charset="0"/>
              </a:rPr>
              <a:t>tell</a:t>
            </a:r>
            <a:r>
              <a:rPr lang="en-GB" sz="2400" dirty="0" smtClean="0">
                <a:solidFill>
                  <a:schemeClr val="accent5">
                    <a:lumMod val="75000"/>
                  </a:schemeClr>
                </a:solidFill>
                <a:latin typeface="Curlz MT" panose="04040404050702020202" pitchFamily="82" charset="0"/>
              </a:rPr>
              <a:t> someone you trust.</a:t>
            </a:r>
          </a:p>
          <a:p>
            <a:endParaRPr lang="en-GB" sz="2400" dirty="0">
              <a:solidFill>
                <a:schemeClr val="accent5">
                  <a:lumMod val="75000"/>
                </a:schemeClr>
              </a:solidFill>
              <a:latin typeface="Curlz MT" panose="04040404050702020202" pitchFamily="82" charset="0"/>
            </a:endParaRPr>
          </a:p>
        </p:txBody>
      </p:sp>
      <p:sp>
        <p:nvSpPr>
          <p:cNvPr id="12" name="AutoShape 6" descr="Image result for ceop butt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" name="AutoShape 8" descr="Image result for ceop button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4" name="Picture 10" descr="Image result for ceop butt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706185">
            <a:off x="6351761" y="1585127"/>
            <a:ext cx="2797872" cy="98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ight Arrow 14"/>
          <p:cNvSpPr/>
          <p:nvPr/>
        </p:nvSpPr>
        <p:spPr>
          <a:xfrm>
            <a:off x="1832188" y="1988840"/>
            <a:ext cx="487731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/>
          <p:cNvSpPr txBox="1"/>
          <p:nvPr/>
        </p:nvSpPr>
        <p:spPr>
          <a:xfrm>
            <a:off x="352363" y="1772816"/>
            <a:ext cx="14473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>Read this acrostic </a:t>
            </a:r>
            <a:r>
              <a:rPr lang="en-GB" dirty="0" smtClean="0">
                <a:latin typeface="Arial Black" panose="020B0A04020102020204" pitchFamily="34" charset="0"/>
              </a:rPr>
              <a:t>poem</a:t>
            </a:r>
            <a:r>
              <a:rPr lang="en-GB" dirty="0" smtClean="0">
                <a:latin typeface="Arial Black" panose="020B0A04020102020204" pitchFamily="34" charset="0"/>
              </a:rPr>
              <a:t>…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1036" name="Picture 12" descr="Image result for anti cyber bullyi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1459" y="3212976"/>
            <a:ext cx="2279440" cy="1521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60" y="2742602"/>
            <a:ext cx="2366814" cy="3901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388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89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Vital York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Andrew</cp:lastModifiedBy>
  <cp:revision>8</cp:revision>
  <cp:lastPrinted>2019-02-04T15:15:22Z</cp:lastPrinted>
  <dcterms:created xsi:type="dcterms:W3CDTF">2019-02-04T10:12:27Z</dcterms:created>
  <dcterms:modified xsi:type="dcterms:W3CDTF">2019-02-05T10:12:59Z</dcterms:modified>
</cp:coreProperties>
</file>